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4" r:id="rId9"/>
    <p:sldId id="268" r:id="rId10"/>
    <p:sldId id="260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6084EF-5C17-4BC0-968E-44B1FAD3258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9B5D13-21AD-448A-8C2C-EB2F8E249C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Династия Башировых </a:t>
            </a:r>
            <a:r>
              <a:rPr lang="ru-RU" sz="5400" b="1" i="1" dirty="0" smtClean="0">
                <a:solidFill>
                  <a:srgbClr val="FF0000"/>
                </a:solidFill>
              </a:rPr>
              <a:t>(</a:t>
            </a:r>
            <a:r>
              <a:rPr lang="ru-RU" sz="5400" b="1" i="1" dirty="0" err="1" smtClean="0">
                <a:solidFill>
                  <a:srgbClr val="FF0000"/>
                </a:solidFill>
              </a:rPr>
              <a:t>Стерлибашевский</a:t>
            </a:r>
            <a:r>
              <a:rPr lang="ru-RU" sz="5400" b="1" i="1" dirty="0" smtClean="0">
                <a:solidFill>
                  <a:srgbClr val="FF0000"/>
                </a:solidFill>
              </a:rPr>
              <a:t> район)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Картинки по запросу фото стерлибаше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1"/>
            <a:ext cx="3096344" cy="20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350328"/>
            <a:ext cx="11772800" cy="2507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Ляля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Газизовна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Габдрахманова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(Баширова)    Баширова</a:t>
            </a:r>
          </a:p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со своим супругом              Роза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Газизовна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 t="6605" r="23720" b="65422"/>
          <a:stretch/>
        </p:blipFill>
        <p:spPr bwMode="auto">
          <a:xfrm>
            <a:off x="0" y="-6216"/>
            <a:ext cx="5782637" cy="43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7" t="3625" r="25805" b="55710"/>
          <a:stretch/>
        </p:blipFill>
        <p:spPr bwMode="auto">
          <a:xfrm>
            <a:off x="5724128" y="0"/>
            <a:ext cx="34321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1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3182505"/>
            <a:ext cx="9577063" cy="3558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Райля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Найля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Элиза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Алия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Расулевна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Набиевна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Римовна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Асхатовна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Нынешнее поколение учителей и работников образования   </a:t>
            </a:r>
          </a:p>
          <a:p>
            <a:pPr marL="0" indent="0" algn="ctr">
              <a:buNone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династии Башировых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3221" r="2813" b="4111"/>
          <a:stretch/>
        </p:blipFill>
        <p:spPr>
          <a:xfrm>
            <a:off x="2483769" y="-13467"/>
            <a:ext cx="2088231" cy="229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истратор\Favorites\Downloads\201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-27361" r="17915" b="11489"/>
          <a:stretch/>
        </p:blipFill>
        <p:spPr bwMode="auto">
          <a:xfrm>
            <a:off x="6526382" y="-1009275"/>
            <a:ext cx="2617618" cy="419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Favorites\Downloads\Вильданова Р.Р.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0" t="-1" r="22179" b="13560"/>
          <a:stretch/>
        </p:blipFill>
        <p:spPr bwMode="auto">
          <a:xfrm>
            <a:off x="32049" y="0"/>
            <a:ext cx="2451720" cy="318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хметшина Элиза Римовн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48" b="15948"/>
          <a:stretch/>
        </p:blipFill>
        <p:spPr bwMode="auto">
          <a:xfrm>
            <a:off x="4767627" y="-31231"/>
            <a:ext cx="1728191" cy="2235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1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2008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</a:rPr>
              <a:t/>
            </a:r>
            <a:br>
              <a:rPr lang="ru-RU" sz="8000" b="1" i="1" dirty="0" smtClean="0">
                <a:solidFill>
                  <a:srgbClr val="00B050"/>
                </a:solidFill>
              </a:rPr>
            </a:br>
            <a:r>
              <a:rPr lang="ru-RU" sz="8000" b="1" i="1" dirty="0" smtClean="0">
                <a:solidFill>
                  <a:srgbClr val="00B050"/>
                </a:solidFill>
              </a:rPr>
              <a:t/>
            </a:r>
            <a:br>
              <a:rPr lang="ru-RU" sz="8000" b="1" i="1" dirty="0" smtClean="0">
                <a:solidFill>
                  <a:srgbClr val="00B050"/>
                </a:solidFill>
              </a:rPr>
            </a:b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1"/>
            <a:ext cx="8229600" cy="720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фото с днем уч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" y="548680"/>
            <a:ext cx="91072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88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5229200"/>
            <a:ext cx="2664295" cy="16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Баширова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Гайша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Гумаровна</a:t>
            </a:r>
            <a:r>
              <a:rPr lang="ru-RU" sz="3600" dirty="0" smtClean="0"/>
              <a:t>                             </a:t>
            </a:r>
            <a:endParaRPr lang="ru-RU" sz="3600" dirty="0"/>
          </a:p>
        </p:txBody>
      </p:sp>
      <p:pic>
        <p:nvPicPr>
          <p:cNvPr id="4" name="Рисунок 3" descr="C:\Documents and Settings\В. Николаевич\Мои документы\Downloads\07-09-2016_10-39-20\Копия Вильданова 007.jpg"/>
          <p:cNvPicPr/>
          <p:nvPr/>
        </p:nvPicPr>
        <p:blipFill rotWithShape="1">
          <a:blip r:embed="rId2" cstate="print"/>
          <a:srcRect r="2794" b="7373"/>
          <a:stretch/>
        </p:blipFill>
        <p:spPr bwMode="auto">
          <a:xfrm>
            <a:off x="251520" y="6927"/>
            <a:ext cx="3888432" cy="536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5" t="3079" r="32039" b="69871"/>
          <a:stretch/>
        </p:blipFill>
        <p:spPr bwMode="auto">
          <a:xfrm>
            <a:off x="4211960" y="0"/>
            <a:ext cx="468176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5517231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Гайша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Гумаровна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дочерями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Раухой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Райсой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517232"/>
            <a:ext cx="10332640" cy="13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Башировы: Ляля      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Рауха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Латыфовна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Рауха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            с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детьми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7" t="10749" r="27505" b="53134"/>
          <a:stretch/>
        </p:blipFill>
        <p:spPr bwMode="auto">
          <a:xfrm>
            <a:off x="467544" y="80925"/>
            <a:ext cx="4090601" cy="547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t="23122" r="30249" b="40913"/>
          <a:stretch/>
        </p:blipFill>
        <p:spPr bwMode="auto">
          <a:xfrm>
            <a:off x="4860032" y="51097"/>
            <a:ext cx="4166728" cy="552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4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82296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Вильдановы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Расуль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Гибадуллович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 Роза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Набиулловна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0" t="-1" r="31566" b="66526"/>
          <a:stretch/>
        </p:blipFill>
        <p:spPr bwMode="auto">
          <a:xfrm>
            <a:off x="0" y="-12221"/>
            <a:ext cx="3456384" cy="517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2265" r="36001" b="71683"/>
          <a:stretch/>
        </p:blipFill>
        <p:spPr bwMode="auto">
          <a:xfrm>
            <a:off x="3456385" y="0"/>
            <a:ext cx="5687616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1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1219" y="4572000"/>
            <a:ext cx="9144000" cy="2299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Баширова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Адия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Гумеровна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Адия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         с  дочерью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Гульнур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Гумеровна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Гайшой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Гумеровной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600" dirty="0"/>
              <a:t> </a:t>
            </a:r>
            <a:endParaRPr lang="ru-RU" sz="3600" dirty="0" smtClean="0"/>
          </a:p>
        </p:txBody>
      </p:sp>
      <p:pic>
        <p:nvPicPr>
          <p:cNvPr id="4" name="Рисунок 3" descr="C:\Users\Рим\Desktop\1 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r="51293" b="12679"/>
          <a:stretch/>
        </p:blipFill>
        <p:spPr bwMode="auto">
          <a:xfrm>
            <a:off x="-19503" y="0"/>
            <a:ext cx="3799415" cy="4558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6" t="8418" r="23134" b="67365"/>
          <a:stretch/>
        </p:blipFill>
        <p:spPr bwMode="auto">
          <a:xfrm>
            <a:off x="3759788" y="815217"/>
            <a:ext cx="5384212" cy="374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5589240"/>
            <a:ext cx="9396535" cy="12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Суфия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Булатовна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со своим супругом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Наимом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Габделбяровичем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Ниж.Новгород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t="11215" r="15629" b="60096"/>
          <a:stretch/>
        </p:blipFill>
        <p:spPr bwMode="auto">
          <a:xfrm>
            <a:off x="1" y="22075"/>
            <a:ext cx="9254836" cy="55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013176"/>
            <a:ext cx="86868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Жданов Риф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Закирович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с супругой Людмилой Ивановной и сыновьями Эдуардом и Игорем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4598" r="27537" b="55174"/>
          <a:stretch/>
        </p:blipFill>
        <p:spPr bwMode="auto">
          <a:xfrm>
            <a:off x="4860032" y="-12576"/>
            <a:ext cx="3947821" cy="50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Картинки по запросу логотип бг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0" t="15708" r="30614" b="42759"/>
          <a:stretch/>
        </p:blipFill>
        <p:spPr bwMode="auto">
          <a:xfrm>
            <a:off x="460375" y="-12576"/>
            <a:ext cx="3760980" cy="50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157193"/>
            <a:ext cx="8686800" cy="17008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Суяргуловы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Гульнур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Закировна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Рим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Раянович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Рим\Desktop\фото с.р.р.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r="25730" b="50000"/>
          <a:stretch/>
        </p:blipFill>
        <p:spPr bwMode="auto">
          <a:xfrm>
            <a:off x="5004048" y="116633"/>
            <a:ext cx="3550022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://xn--80aakfxxchpp7c.xn--p1ai/astore/hoboa-tearo/277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66"/>
            <a:ext cx="3528392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392182"/>
            <a:ext cx="9144000" cy="1637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Ждановы:</a:t>
            </a:r>
          </a:p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Эдуард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Рифович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Руслан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Римович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Жданов Эдуард Риф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823520" cy="39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логотип бгп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936"/>
            <a:ext cx="3111484" cy="11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Рим\Desktop\IMG_37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18173"/>
          <a:stretch/>
        </p:blipFill>
        <p:spPr bwMode="auto">
          <a:xfrm>
            <a:off x="4644008" y="969817"/>
            <a:ext cx="4320480" cy="442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Картинки по запросу логотип угат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517</TotalTime>
  <Words>111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Династия Башировых (Стерлибашевский район)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</dc:title>
  <dc:creator>Рим</dc:creator>
  <cp:lastModifiedBy>Рим</cp:lastModifiedBy>
  <cp:revision>37</cp:revision>
  <dcterms:created xsi:type="dcterms:W3CDTF">2016-10-03T15:30:19Z</dcterms:created>
  <dcterms:modified xsi:type="dcterms:W3CDTF">2016-10-08T07:08:51Z</dcterms:modified>
</cp:coreProperties>
</file>